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0" r:id="rId4"/>
    <p:sldId id="258" r:id="rId5"/>
    <p:sldId id="259" r:id="rId6"/>
    <p:sldId id="262" r:id="rId7"/>
    <p:sldId id="291" r:id="rId8"/>
    <p:sldId id="292" r:id="rId9"/>
    <p:sldId id="293" r:id="rId10"/>
    <p:sldId id="294" r:id="rId11"/>
    <p:sldId id="290" r:id="rId12"/>
    <p:sldId id="297" r:id="rId13"/>
    <p:sldId id="298" r:id="rId14"/>
    <p:sldId id="299" r:id="rId15"/>
    <p:sldId id="323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7" r:id="rId27"/>
    <p:sldId id="310" r:id="rId28"/>
    <p:sldId id="311" r:id="rId29"/>
    <p:sldId id="313" r:id="rId30"/>
    <p:sldId id="312" r:id="rId31"/>
    <p:sldId id="314" r:id="rId32"/>
    <p:sldId id="319" r:id="rId33"/>
    <p:sldId id="321" r:id="rId34"/>
    <p:sldId id="32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705D1-6413-4012-A5DB-BFEDFE99D8F6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D19AB-D484-4612-88FE-F0C7DB125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5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19AB-D484-4612-88FE-F0C7DB125C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1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4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4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2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9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5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2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2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3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3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1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2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1B3C-53A2-40CC-BA39-6068BF57DBE3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66D9-50CE-4EA8-93BE-9196E017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итальный Зал\Pictures\сабантуй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2"/>
          <a:stretch/>
        </p:blipFill>
        <p:spPr bwMode="auto">
          <a:xfrm>
            <a:off x="0" y="-1393"/>
            <a:ext cx="911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948" y="62068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МБУ «ЦБС Верхнеуслонского муниципального района» </a:t>
            </a:r>
          </a:p>
          <a:p>
            <a:pPr marL="4572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024" y="2492896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ВЕЧНЫЙ САБАНТУЙ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450912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ЭЛЕКТРОННАЯ ПРЕЗЕНТАЦИЯ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Верхний Услон, 2020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АБАНТУЙ2 кон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"/>
    </mc:Choice>
    <mc:Fallback xmlns="">
      <p:transition spd="slow" advTm="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79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" y="1052736"/>
            <a:ext cx="85769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"/>
    </mc:Choice>
    <mc:Fallback xmlns="">
      <p:transition spd="slow" advTm="20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Читальный Зал\Pictures\сам5_files\view_5303147_3879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8" y="548680"/>
            <a:ext cx="86463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"/>
    </mc:Choice>
    <mc:Fallback xmlns="">
      <p:transition spd="slow" advTm="208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80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8" y="620688"/>
            <a:ext cx="84302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"/>
    </mc:Choice>
    <mc:Fallback xmlns="">
      <p:transition spd="slow" advTm="174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Развлекательная част2_files\aa15028cff1b5a1d54661b9d1f10a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7762"/>
            <a:ext cx="85725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Развлекательная част2_files\22d7e9faf34eb98788180c89387ff5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76275"/>
            <a:ext cx="85725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"/>
    </mc:Choice>
    <mc:Fallback xmlns="">
      <p:transition spd="slow" advTm="237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.vkonline.ru/image/2de012bc-af21-473b-bac5-0164a404e4e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Читальный Зал\Pictures\сабантуй 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8" y="678094"/>
            <a:ext cx="8505638" cy="554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"/>
    </mc:Choice>
    <mc:Fallback xmlns="">
      <p:transition spd="slow" advTm="393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Развлекательная част2_files\7e86ae662bd4de657c55d4833f0896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03581" cy="6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"/>
    </mc:Choice>
    <mc:Fallback xmlns="">
      <p:transition spd="slow" advTm="208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Читальный Зал\Pictures\Сабантуй - 2019. Развлекательная част8_files\5e4e126e969889455e4e5c9815a6a1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33400"/>
            <a:ext cx="85725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"/>
    </mc:Choice>
    <mc:Fallback xmlns="">
      <p:transition spd="slow" advTm="298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Развлекательная част8_files\a81035c716dffe24e8136c91c9ff07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61987"/>
            <a:ext cx="85725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"/>
    </mc:Choice>
    <mc:Fallback xmlns="">
      <p:transition spd="slow" advTm="315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Развлекательная часть 9_files\af8b5fb9e6d038ba6a103299bad7ae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"/>
    </mc:Choice>
    <mc:Fallback xmlns="">
      <p:transition spd="slow" advTm="25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://celinnoe.st66.ru/img/news/bd3cd6aca99b79dd0d468c1d0d6af9e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Читальный Зал\Pictures\саб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" y="0"/>
            <a:ext cx="914400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Читальный Зал\Pictures\село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b="21168"/>
          <a:stretch/>
        </p:blipFill>
        <p:spPr bwMode="auto">
          <a:xfrm>
            <a:off x="0" y="3772691"/>
            <a:ext cx="913763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Читальный Зал\Pictures\флаг сабантуй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1547788" cy="860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4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"/>
    </mc:Choice>
    <mc:Fallback xmlns="">
      <p:transition spd="slow" advTm="179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 descr="C:\Users\Читальный Зал\Documents\фото с телефона\IMG_20190608_14080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"/>
    </mc:Choice>
    <mc:Fallback xmlns="">
      <p:transition spd="slow" advTm="221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 descr="C:\Users\Читальный Зал\Documents\фото с телефона\IMG_20190608_140937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8281"/>
            <a:ext cx="849694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"/>
    </mc:Choice>
    <mc:Fallback xmlns="">
      <p:transition spd="slow" advTm="224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6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Читальный Зал\Documents\фото с телефона\IMG_20190608_1409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208912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"/>
    </mc:Choice>
    <mc:Fallback xmlns="">
      <p:transition spd="slow" advTm="272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Читальный Зал\Documents\фото с телефона\IMG_20190608_1901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6" r="-427" b="34501"/>
          <a:stretch/>
        </p:blipFill>
        <p:spPr bwMode="auto">
          <a:xfrm>
            <a:off x="611560" y="260648"/>
            <a:ext cx="8136904" cy="6352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"/>
    </mc:Choice>
    <mc:Fallback xmlns="">
      <p:transition spd="slow" advTm="232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Спортивная част1_files\565b4d059a383153d477cc0641fa35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984776" cy="62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"/>
    </mc:Choice>
    <mc:Fallback xmlns="">
      <p:transition spd="slow" advTm="251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Читальный Зал\Pictures\Сабантуй - 2019. Спортивная часть7_files\74b6c578c03cfb285d008557fc24b2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"/>
    </mc:Choice>
    <mc:Fallback xmlns="">
      <p:transition spd="slow" advTm="218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Спортивная часть7_files\043afb4f2012580c9c7dcf98e06c6c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641"/>
            <a:ext cx="6888233" cy="64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"/>
    </mc:Choice>
    <mc:Fallback xmlns="">
      <p:transition spd="slow" advTm="248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Спортивная часть7_files\86e42546386aa2e1a74516501d6296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"/>
    </mc:Choice>
    <mc:Fallback xmlns="">
      <p:transition spd="slow" advTm="299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79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6408"/>
            <a:ext cx="864636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"/>
    </mc:Choice>
    <mc:Fallback xmlns="">
      <p:transition spd="slow" advTm="303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792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8" y="548680"/>
            <a:ext cx="86463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"/>
    </mc:Choice>
    <mc:Fallback xmlns="">
      <p:transition spd="slow" advTm="28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Читальный Зал\Pictures\сабантуй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563" r="6698" b="3563"/>
          <a:stretch/>
        </p:blipFill>
        <p:spPr bwMode="auto">
          <a:xfrm>
            <a:off x="0" y="0"/>
            <a:ext cx="914439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8643" y="1560240"/>
            <a:ext cx="65071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Сабантуй - праздник народов Башкирии и Татарстана в честь сбора урожая, демонстрирующий силу и ловкость башкир и татар, пропагандирующий здоровый образ жизни. Он имеет многовековую историю, сохранил свои традиции и сегодня. 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"сабантуй" происходит от тюркских лексем "сабан" - плуг и "туй" - праздник. Отмечается он в июне в честь завершения весенних посевных работ. Это мероприятие является национальным и любимым, в его праздновании принимают участие и дети, и взрослые. Сабантуй отмечается каждый год, он не проводился только в те периоды, когда шли войны или были тяжелые времена у народа. Это праздник труда, здоровья, силы и ловкости. Он имеет свои обычаи, обряды, состоит обычно из различных состязаний, сопровождается многочисленными песнями и плясками. Этот праздник находится под защитой ЮНЕСКО как шедевр устного наследия человечества, ведь он - настоящий драгоценный камень национального единства и дружбы. </a:t>
            </a:r>
          </a:p>
        </p:txBody>
      </p:sp>
    </p:spTree>
    <p:extLst>
      <p:ext uri="{BB962C8B-B14F-4D97-AF65-F5344CB8AC3E}">
        <p14:creationId xmlns:p14="http://schemas.microsoft.com/office/powerpoint/2010/main" val="22165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"/>
    </mc:Choice>
    <mc:Fallback xmlns="">
      <p:transition spd="slow" advTm="181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79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8" y="490742"/>
            <a:ext cx="875444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792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4" y="686881"/>
            <a:ext cx="832212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"/>
    </mc:Choice>
    <mc:Fallback xmlns="">
      <p:transition spd="slow" advTm="282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Читальный Зал\Pictures\сабантуй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3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"/>
    </mc:Choice>
    <mc:Fallback xmlns="">
      <p:transition spd="slow" advTm="192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.vkonline.ru/image/2de012bc-af21-473b-bac5-0164a404e4e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Читальный Зал\Pictures\сабантуй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"/>
    </mc:Choice>
    <mc:Fallback xmlns="">
      <p:transition spd="slow" advTm="191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.vkonline.ru/image/2de012bc-af21-473b-bac5-0164a404e4e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Читальный Зал\Pictures\сабантуй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9" y="760053"/>
            <a:ext cx="7791701" cy="51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"/>
    </mc:Choice>
    <mc:Fallback xmlns="">
      <p:transition spd="slow" advTm="55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Читальный Зал\Pictures\сабантуй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2615" r="6468" b="2404"/>
          <a:stretch/>
        </p:blipFill>
        <p:spPr bwMode="auto">
          <a:xfrm>
            <a:off x="-69669" y="-171400"/>
            <a:ext cx="921366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Читальный Зал\Pictures\сабантуй книг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24" y="1700808"/>
            <a:ext cx="2608432" cy="30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1447123"/>
            <a:ext cx="360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 народы, занятые земледелием, отмечали завершение изнурительных полевых работ, но только тюрки Волги и Урала пронесли эти ритуалы сквозь века в почти неизменном виде. Фотоальбом «Сабантуй» собрал сотни снимков, открывающих нам душу народа, красоту родной природы, счастье единения.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Произведение относится к жанру Фотография. Оно было опубликовано в 2014 году издательством </a:t>
            </a:r>
            <a:r>
              <a:rPr lang="ru-RU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Марджани</a:t>
            </a:r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.. Здесь так же можно перед прочтением обратиться к отзывам читателей, уже знакомых с книгой, и узнать их мнение. 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"/>
    </mc:Choice>
    <mc:Fallback xmlns="">
      <p:transition spd="slow" advTm="15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Читальный Зал\Pictures\сабантуй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3410" r="6643" b="3218"/>
          <a:stretch/>
        </p:blipFill>
        <p:spPr bwMode="auto">
          <a:xfrm>
            <a:off x="-21839" y="15875"/>
            <a:ext cx="9144000" cy="68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libex.ru/img/x/08/12/9e48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79912" y="980728"/>
            <a:ext cx="3528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Д.Р.Шарафутдинов</a:t>
            </a:r>
            <a:endParaRPr lang="ru-RU" sz="1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Сабантуй –образ жизни народа: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Изд</a:t>
            </a:r>
            <a: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Казань: Редакция журнала "Эхо 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веков«. – 312 с., с </a:t>
            </a:r>
            <a:r>
              <a:rPr lang="ru-RU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илл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русском и татарском языках.</a:t>
            </a:r>
            <a:b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книге рассказывается о происхождении, становлении и развитии сабантуя, других общегосударственных и народных праздников, вопросах повышения их роли в возрождении исторического самосознания многонационального народа Татарстана. Живое, доходчивое изложение книги, сочетается с содержательностью и научной постановкой проблемы. С приложениями: 1. Справочник участника и организатора праздника Сабантуй. Борьба на поясах. Татарская борьба. Сабантуй не без коня. Перетягивание каната. Гиревой спорт. Бег. Борьба на руках. Стрельба из лука. Из правил соревнований. 2. Стихотворения о Сабантуе. С иллюстрациями</a:t>
            </a:r>
          </a:p>
        </p:txBody>
      </p:sp>
      <p:pic>
        <p:nvPicPr>
          <p:cNvPr id="4102" name="Picture 6" descr="C:\Users\Читальный Зал\Pictures\книга сабанту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71666"/>
            <a:ext cx="2304256" cy="291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"/>
    </mc:Choice>
    <mc:Fallback xmlns="">
      <p:transition spd="slow" advTm="133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Читальный Зал\Pictures\сабантуй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3249" r="6658" b="3823"/>
          <a:stretch/>
        </p:blipFill>
        <p:spPr bwMode="auto">
          <a:xfrm>
            <a:off x="11967" y="-18431"/>
            <a:ext cx="9144000" cy="68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700808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ВЕРХНЕУСЛОНСКИЙ МУНИЦИПАЛЬНЫЙ РАЙОН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9807" y="393305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ЭТО – ЗЕМЛЯ! ЭТО – РОДИНА! ЭТО – МОЁ!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"/>
    </mc:Choice>
    <mc:Fallback xmlns="">
      <p:transition spd="slow" advTm="114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м5_files\view_5303147_3880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7" y="620688"/>
            <a:ext cx="843020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"/>
    </mc:Choice>
    <mc:Fallback xmlns="">
      <p:transition spd="slow" advTm="213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Читальный Зал\Pictures\сам5_files\view_5303147_3879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3688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"/>
    </mc:Choice>
    <mc:Fallback xmlns="">
      <p:transition spd="slow" advTm="223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Читальный Зал\Pictures\сабанту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2"/>
            <a:ext cx="9144000" cy="6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Читальный Зал\Pictures\Сабантуй - 2019. Официальная част10_files\f330144e7941a236c06cc736d0d690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2331"/>
            <a:ext cx="85725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"/>
    </mc:Choice>
    <mc:Fallback xmlns="">
      <p:transition spd="slow" advTm="188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308</Words>
  <Application>Microsoft Office PowerPoint</Application>
  <PresentationFormat>Экран (4:3)</PresentationFormat>
  <Paragraphs>18</Paragraphs>
  <Slides>34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Читальный Зал</dc:creator>
  <cp:lastModifiedBy>Читальный Зал</cp:lastModifiedBy>
  <cp:revision>37</cp:revision>
  <dcterms:created xsi:type="dcterms:W3CDTF">2020-06-17T06:06:06Z</dcterms:created>
  <dcterms:modified xsi:type="dcterms:W3CDTF">2020-06-18T11:39:25Z</dcterms:modified>
</cp:coreProperties>
</file>